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409" r:id="rId3"/>
    <p:sldId id="384" r:id="rId4"/>
    <p:sldId id="410" r:id="rId5"/>
    <p:sldId id="411" r:id="rId6"/>
    <p:sldId id="412" r:id="rId7"/>
    <p:sldId id="413" r:id="rId8"/>
    <p:sldId id="417" r:id="rId9"/>
    <p:sldId id="415" r:id="rId10"/>
    <p:sldId id="427" r:id="rId11"/>
    <p:sldId id="414" r:id="rId12"/>
    <p:sldId id="416" r:id="rId13"/>
    <p:sldId id="418" r:id="rId14"/>
    <p:sldId id="420" r:id="rId15"/>
    <p:sldId id="421" r:id="rId16"/>
    <p:sldId id="422" r:id="rId17"/>
    <p:sldId id="423" r:id="rId18"/>
    <p:sldId id="424" r:id="rId19"/>
    <p:sldId id="419" r:id="rId20"/>
    <p:sldId id="425" r:id="rId21"/>
    <p:sldId id="426" r:id="rId22"/>
    <p:sldId id="428" r:id="rId23"/>
    <p:sldId id="429" r:id="rId24"/>
    <p:sldId id="430" r:id="rId25"/>
    <p:sldId id="406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0000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8" autoAdjust="0"/>
    <p:restoredTop sz="95271" autoAdjust="0"/>
  </p:normalViewPr>
  <p:slideViewPr>
    <p:cSldViewPr snapToGrid="0">
      <p:cViewPr varScale="1">
        <p:scale>
          <a:sx n="84" d="100"/>
          <a:sy n="84" d="100"/>
        </p:scale>
        <p:origin x="108" y="42"/>
      </p:cViewPr>
      <p:guideLst/>
    </p:cSldViewPr>
  </p:slideViewPr>
  <p:outlineViewPr>
    <p:cViewPr>
      <p:scale>
        <a:sx n="33" d="100"/>
        <a:sy n="33" d="100"/>
      </p:scale>
      <p:origin x="0" y="-248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29224-208C-4A77-8DA3-E16D67A16EDB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D1EAA-F5D4-4105-B1DA-C2C742AE8A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635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95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372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97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480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757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94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27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508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86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75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250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810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083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495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778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84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68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0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007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49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36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E2F09-BD21-4361-B330-F65531FF0FE5}" type="datetimeFigureOut">
              <a:rPr lang="zh-CN" altLang="en-US" smtClean="0"/>
              <a:t>2024-09-26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36386" y="5778316"/>
            <a:ext cx="2919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王亚龙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2024.09.10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01C3232-AC60-4105-9FAA-AAE46DD1E287}"/>
              </a:ext>
            </a:extLst>
          </p:cNvPr>
          <p:cNvCxnSpPr>
            <a:cxnSpLocks/>
          </p:cNvCxnSpPr>
          <p:nvPr/>
        </p:nvCxnSpPr>
        <p:spPr>
          <a:xfrm>
            <a:off x="641995" y="2810106"/>
            <a:ext cx="10908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9F36015-8243-48FC-BA5E-EB474AF0D180}"/>
              </a:ext>
            </a:extLst>
          </p:cNvPr>
          <p:cNvSpPr txBox="1"/>
          <p:nvPr/>
        </p:nvSpPr>
        <p:spPr>
          <a:xfrm>
            <a:off x="5283117" y="3219419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</a:rPr>
              <a:t>NDSS 2023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219176-B9B7-4ABE-8C91-1DA853719A75}"/>
              </a:ext>
            </a:extLst>
          </p:cNvPr>
          <p:cNvSpPr txBox="1"/>
          <p:nvPr/>
        </p:nvSpPr>
        <p:spPr>
          <a:xfrm>
            <a:off x="547547" y="1775908"/>
            <a:ext cx="1109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ea typeface="OPPOSans R" panose="00020600040101010101" pitchFamily="18" charset="-122"/>
                <a:cs typeface="Times New Roman" panose="02020603050405020304" pitchFamily="18" charset="0"/>
              </a:rPr>
              <a:t>Cryptographic Oracle-Based Conditional Payments</a:t>
            </a:r>
            <a:endParaRPr lang="zh-CN" altLang="en-US" sz="3600" b="1" dirty="0">
              <a:latin typeface="Times New Roman" panose="02020603050405020304" pitchFamily="18" charset="0"/>
              <a:ea typeface="OPPOSans R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5ED8C1-393C-493D-854A-902F6443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03" y="3901633"/>
            <a:ext cx="7991184" cy="14496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endParaRPr kumimoji="1"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527C9EE-F255-4898-960D-EEB1B7578F84}"/>
                  </a:ext>
                </a:extLst>
              </p:cNvPr>
              <p:cNvSpPr txBox="1"/>
              <p:nvPr/>
            </p:nvSpPr>
            <p:spPr>
              <a:xfrm>
                <a:off x="844410" y="1304880"/>
                <a:ext cx="4572000" cy="4908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𝑥𝐺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私钥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对消息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Schnorr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签名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𝑘𝐺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加入一个调整项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𝑡𝐺</m:t>
                        </m:r>
                      </m:e>
                    </m:d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𝑘𝐺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生成适配器签名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</m:d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验证：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=?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补进签名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𝑇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从而得到有效签名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′)</m:t>
                    </m:r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527C9EE-F255-4898-960D-EEB1B7578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10" y="1304880"/>
                <a:ext cx="4572000" cy="4908203"/>
              </a:xfrm>
              <a:prstGeom prst="rect">
                <a:avLst/>
              </a:prstGeom>
              <a:blipFill>
                <a:blip r:embed="rId3"/>
                <a:stretch>
                  <a:fillRect l="-1200" b="-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85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A40C03-21EC-4800-877F-C4377CE1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9" y="2067707"/>
            <a:ext cx="5784761" cy="2722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464365-0C4E-4658-91CA-9C06FB41A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18" y="142789"/>
            <a:ext cx="5266384" cy="64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5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1B0235-A305-416B-9D90-09F1ACC5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14" y="1332693"/>
            <a:ext cx="5632487" cy="50641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3FD61F-F6C8-430E-A117-53D11D36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19" y="2186660"/>
            <a:ext cx="5628567" cy="358336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E6F7255-3FEE-49FB-A0F9-F620343EC904}"/>
              </a:ext>
            </a:extLst>
          </p:cNvPr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WES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97039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9A804E-5D9D-468C-9D52-16983118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194" y="1379495"/>
            <a:ext cx="5917698" cy="47086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3EA2BA-A563-4DF5-A7CD-018F4983B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95" y="1549262"/>
            <a:ext cx="5337426" cy="435742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831CC2BF-076D-45CD-9854-33B125D99F93}"/>
              </a:ext>
            </a:extLst>
          </p:cNvPr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WES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3747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VweTS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4FBEB4-8C14-4DEC-89C7-DD0B76A97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87" y="3484407"/>
            <a:ext cx="5248894" cy="3204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EDF000-5410-4971-AB43-009DF33BAC20}"/>
                  </a:ext>
                </a:extLst>
              </p:cNvPr>
              <p:cNvSpPr txBox="1"/>
              <p:nvPr/>
            </p:nvSpPr>
            <p:spPr>
              <a:xfrm>
                <a:off x="6450079" y="1179931"/>
                <a:ext cx="4572000" cy="4908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𝑥𝐺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私钥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对消息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Schnorr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签名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𝑘𝐺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加入一个调整项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𝑦𝐺</m:t>
                        </m:r>
                      </m:e>
                    </m:d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𝑘𝐺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生成适配器签名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验证：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=?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补进签名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从而得到有效签名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′)</m:t>
                    </m:r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EDF000-5410-4971-AB43-009DF33BA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079" y="1179931"/>
                <a:ext cx="4572000" cy="4908203"/>
              </a:xfrm>
              <a:prstGeom prst="rect">
                <a:avLst/>
              </a:prstGeom>
              <a:blipFill>
                <a:blip r:embed="rId4"/>
                <a:stretch>
                  <a:fillRect l="-1067" b="-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D63F1D22-D3D3-4DC6-B787-19D61910B5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723" r="158"/>
          <a:stretch/>
        </p:blipFill>
        <p:spPr>
          <a:xfrm>
            <a:off x="243187" y="947547"/>
            <a:ext cx="5102058" cy="238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0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VweTS</a:t>
            </a:r>
            <a:endParaRPr kumimoji="1" lang="zh-CN" alt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079CC7-6EF4-4213-95FA-13D73C1D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28" y="829208"/>
            <a:ext cx="4996747" cy="58697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B1E540-07D9-40DB-B687-0F93ED8B6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518" y="829208"/>
            <a:ext cx="5621023" cy="32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1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VweTS</a:t>
            </a:r>
            <a:endParaRPr kumimoji="1"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025EFB-8CB3-46A4-836A-4C058A9C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11" y="947547"/>
            <a:ext cx="5939382" cy="564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69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VweTS</a:t>
            </a:r>
            <a:endParaRPr kumimoji="1" lang="zh-CN" altLang="en-US" sz="3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74541F-01EB-46E6-9FA2-1E78C429F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5" y="1634137"/>
            <a:ext cx="5583622" cy="41492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D3DA0D-DE9D-47B7-96E7-BAC11CEF2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493" y="1763803"/>
            <a:ext cx="5913392" cy="33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9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VweTS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9527FF-267C-422C-9DF4-0BA765CE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83" y="1122192"/>
            <a:ext cx="5676071" cy="32343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9FF7B1-2B34-4EA5-B90E-9E6ECEE6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33" y="4794881"/>
            <a:ext cx="5628021" cy="16359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7EE151-36B4-4D03-A073-B342DB185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048" y="2014952"/>
            <a:ext cx="5676071" cy="319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6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VweTS</a:t>
            </a:r>
            <a:endParaRPr kumimoji="1" lang="zh-CN" alt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56D442-CEAC-4F33-BB43-5524C84D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" y="1704729"/>
            <a:ext cx="5785659" cy="3620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8D8E99-860A-45BC-B5C0-2A77C548E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20822"/>
            <a:ext cx="5961585" cy="281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7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kumimoji="1"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2CDE08-6A7A-41A7-B312-059C2A93AFA6}"/>
              </a:ext>
            </a:extLst>
          </p:cNvPr>
          <p:cNvSpPr txBox="1"/>
          <p:nvPr/>
        </p:nvSpPr>
        <p:spPr>
          <a:xfrm>
            <a:off x="7448831" y="2405527"/>
            <a:ext cx="3380724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条件支付场景：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金融裁决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预定支付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交易</a:t>
            </a:r>
            <a:endParaRPr lang="en-US" altLang="zh-CN">
              <a:solidFill>
                <a:srgbClr val="11111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11111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…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7E93BA-0E53-4C68-B77A-B28247789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71" y="947547"/>
            <a:ext cx="6235402" cy="534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VweTS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7E83E2-536C-4F5E-9A93-B17293C2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5" y="1901099"/>
            <a:ext cx="5346295" cy="30558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D19294-B29E-4886-8956-ECA0B4706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557" y="1485799"/>
            <a:ext cx="6261422" cy="3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5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VweTS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4A947D-6D33-4D86-966C-19769FDB6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4" y="1000057"/>
            <a:ext cx="5341814" cy="50429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23EF7C-8D1A-4C47-A3CA-EF5FFD43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192" y="2142689"/>
            <a:ext cx="6451649" cy="28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94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VweTS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F0559E-291C-4B02-9ECF-2CC6AA94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86" y="259289"/>
            <a:ext cx="9596774" cy="63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5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VweTS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47496C-3473-412E-B21C-1FDA13A2D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30" y="1352443"/>
            <a:ext cx="11487740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VweTS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4A37A0-46EA-4F82-9AB1-D2D66471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65" y="1684233"/>
            <a:ext cx="11812670" cy="34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4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A3170D2-A42D-4887-A0A9-3D515ADCCCD8}"/>
              </a:ext>
            </a:extLst>
          </p:cNvPr>
          <p:cNvSpPr txBox="1"/>
          <p:nvPr/>
        </p:nvSpPr>
        <p:spPr>
          <a:xfrm>
            <a:off x="0" y="272633"/>
            <a:ext cx="7485585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Performance Analysis</a:t>
            </a:r>
            <a:endParaRPr kumimoji="1"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39A73E-F326-4DB5-9EF9-9154B9B7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1" y="2100192"/>
            <a:ext cx="6183899" cy="29891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358046-6CF4-435A-868D-BF7F078A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87878"/>
            <a:ext cx="5592416" cy="29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5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9B56C9-C42E-4E0C-AAEE-4D23CEA2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82" y="831499"/>
            <a:ext cx="5518128" cy="56571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D50E4B-7723-4F95-A7F8-BDB3EE49A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26" y="831499"/>
            <a:ext cx="5726394" cy="52058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3158F1-56E7-4288-8C6E-9BB78E51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47" y="1197298"/>
            <a:ext cx="6209450" cy="46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1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8A44F0-12C3-4A8C-9422-D21FC4DED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8" y="898325"/>
            <a:ext cx="5653477" cy="54513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0F4F35-D579-495D-9BFA-8F8679AC5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700" y="947547"/>
            <a:ext cx="5565794" cy="52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</a:t>
            </a:r>
            <a:endParaRPr kumimoji="1" lang="zh-CN" alt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31952F-577E-464C-94F3-6F157DDDB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28" y="1417602"/>
            <a:ext cx="5342664" cy="42004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DF7C66-C139-41A6-BB9E-3779BCAF4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400" y="1417602"/>
            <a:ext cx="5676740" cy="21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7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endParaRPr kumimoji="1" lang="zh-CN" altLang="en-US" sz="3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D2CA67-D725-45AD-899C-4DE31144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88" y="1307639"/>
            <a:ext cx="5499835" cy="47804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F90113-EAF1-4924-BBBD-D948F81C2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17" y="1902357"/>
            <a:ext cx="5834379" cy="30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2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C63089-1B34-4A76-94BC-57AA8384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13" y="1900817"/>
            <a:ext cx="5533916" cy="30563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D58D8A-6AE5-4DAA-9463-FE1BB5675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47038"/>
            <a:ext cx="5382276" cy="33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88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9B17ED-5ACB-46AB-B763-613735AF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89" y="1546217"/>
            <a:ext cx="5839663" cy="38265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146735-AA8E-4B75-8359-2B563D170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3120"/>
            <a:ext cx="5667146" cy="32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84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NmZWJkMGNiOGVjYjQ0MGIyN2IxNTBjZjBlY2RmOD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3431</TotalTime>
  <Words>276</Words>
  <Application>Microsoft Office PowerPoint</Application>
  <PresentationFormat>宽屏</PresentationFormat>
  <Paragraphs>84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dell-Yurin</dc:creator>
  <cp:lastModifiedBy>王 亚龙</cp:lastModifiedBy>
  <cp:revision>1887</cp:revision>
  <dcterms:created xsi:type="dcterms:W3CDTF">2022-06-19T01:52:00Z</dcterms:created>
  <dcterms:modified xsi:type="dcterms:W3CDTF">2024-09-26T12:18:37Z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5EDCA5B5DADF404AA2AD1524278D4D77_12</vt:lpwstr>
  </property>
  <property fmtid="{D5CDD505-2E9C-101B-9397-08002B2CF9AE}" pid="3" name="KSOProductBuildVer">
    <vt:lpwstr>2052-12.1.0.16729</vt:lpwstr>
  </property>
</Properties>
</file>